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7D55-A0FA-A946-8347-3B05EFA9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25B47-7B3E-9F4B-803D-85BB3559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D93A8-2DF3-A249-B3FE-99BB4799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D42B-CC27-4A40-A6CB-65FA693B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3432-9765-4745-9AF2-CFEF4A94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1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46C9-E061-6549-9B73-ABA84DD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E64A7-A0D0-B941-91CA-B004F3F27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30157-C2FD-F94D-AAE3-29A473FF8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4B0B-085A-394B-B049-3D07FB12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A71A-5631-D84D-A943-61789ABB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39A33-5691-944C-95F4-F2BD9AB67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6C5F2-8C29-A64D-81EF-5EC930D3F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843E-75EC-D14A-A69B-346239B4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4FA12-7CE1-2D40-9AE7-B5E00162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AE2D-6689-7F4B-A09A-5DDC3C67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6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2CB7-B880-3041-8244-872E0B9D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11EAA-70A8-FC41-B96F-D68FADDBF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CF0F-D5FD-CD46-A18A-CF739E75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DF1B-8DC7-C642-9752-F3D14388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82B65-B0A4-254A-AC13-B3AE257D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CC0D-B006-5743-A6B2-1FF5DD78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A842F-2D2E-ED44-99D5-40A26D806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31657-56C9-1647-8698-D448C5A0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B362-C260-E34A-BBF6-75203305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4C799-33FB-B94E-B20B-531B2C5E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C3E2-C856-7A4F-9198-060BA965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483E-29B1-024D-9222-800911C73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16E4-D9F2-6043-8B1D-2DF0EF34F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32B2F-F5B5-0A40-8B98-599D9B99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57BAF-F234-F84F-ACF7-85AFBE1B1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B696-0214-4846-9380-7FB3507B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F48E-9CAD-0C4C-87C7-274C03A3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4927-0922-5A4E-A17B-0009679F2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FFAE6-498F-F34E-BD76-9D6A39E91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1F698-772A-F548-8609-6042FA7EA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990BD-0974-3145-8D15-D3520669A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FA0AD-5BEF-004F-A8CC-B18FF8828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EF79-714B-8E40-BF30-6FFF08880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2CF50-E211-CF49-8C61-976D3F9F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F828-0B33-574F-AC31-7F56DA33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DFDF2-9936-3440-903F-CC3282D9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75CEC-AF44-DC43-BEAC-C77D7F98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AE951-5D3B-5C42-92B3-AE8AABD9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792E2-8851-E647-A992-6E723421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E528E-3C5A-B04E-9632-0FE8CD54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B0688-2BF8-E04A-BC58-5241A621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7C5B-5D03-4942-8E7F-9AF3F95E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A2B4-EDD6-3E4F-97BB-87BE99AC8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92D76-4D7F-AC4B-9092-919822DD5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67B27-A535-A14C-A80E-2A35738A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9F7DF-4839-2948-A3B5-3C168D1A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0E72-F1BA-C145-B930-AA5E0E4F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9A82-A576-D94E-B833-E6386EF7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E1F87-6276-A545-A07A-260A344D9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7BA6E-C442-4D4C-939F-177A9DAB4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47C38-8646-FC44-BC23-FDCD4EF4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F663F-3B0E-2747-B6C9-D6D9E804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22923-4D5A-3246-9E60-27FED51C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4C733-F28F-EF42-A0F5-FDABF9B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20CEB-C42D-FE45-8C12-97895DA84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CC97F-4B57-4B45-A2AE-44DAE1042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6040-82D4-8A42-BC32-C66264AC4111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EA2A9-1103-9240-BF8D-030CD8DD6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32F7-4453-1748-8204-2FFB4970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1312-0AE4-C84C-85E8-5A19D4368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A4C512E-0E4A-9B49-BCC3-9ABFBDE9D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F73F15-281C-CB49-8E70-32CED23C6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54B536-6A75-3F47-ADE0-5FC511C9C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5333C4-C041-A64D-8073-BEADBF4F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0D288-D511-5046-B855-9DCB940DC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7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90FA032-B959-EE4B-A7AD-A4CABEFB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1215F2D-DC31-6E44-852E-2300F06F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5000"/>
    </mc:Choice>
    <mc:Fallback>
      <p:transition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Woods-Buchanan, Laura</dc:creator>
  <cp:lastModifiedBy>Woods-Buchanan, Laura</cp:lastModifiedBy>
  <cp:revision>1</cp:revision>
  <dcterms:created xsi:type="dcterms:W3CDTF">2021-10-07T18:46:50Z</dcterms:created>
  <dcterms:modified xsi:type="dcterms:W3CDTF">2021-10-07T18:53:46Z</dcterms:modified>
</cp:coreProperties>
</file>